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37744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3F7475-74EA-42AA-883E-4089C7D04BFA}" v="7" dt="2024-08-12T21:12:40.0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>
        <p:scale>
          <a:sx n="66" d="100"/>
          <a:sy n="66" d="100"/>
        </p:scale>
        <p:origin x="732" y="5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tan Brown" userId="6eee121377e9c913" providerId="LiveId" clId="{FF3F7475-74EA-42AA-883E-4089C7D04BFA}"/>
    <pc:docChg chg="undo custSel addSld delSld modSld sldOrd">
      <pc:chgData name="Jostan Brown" userId="6eee121377e9c913" providerId="LiveId" clId="{FF3F7475-74EA-42AA-883E-4089C7D04BFA}" dt="2024-08-12T21:14:54.413" v="234" actId="47"/>
      <pc:docMkLst>
        <pc:docMk/>
      </pc:docMkLst>
      <pc:sldChg chg="addSp delSp modSp mod">
        <pc:chgData name="Jostan Brown" userId="6eee121377e9c913" providerId="LiveId" clId="{FF3F7475-74EA-42AA-883E-4089C7D04BFA}" dt="2024-08-12T21:13:37.727" v="233" actId="1036"/>
        <pc:sldMkLst>
          <pc:docMk/>
          <pc:sldMk cId="1554988257" sldId="256"/>
        </pc:sldMkLst>
        <pc:spChg chg="mod">
          <ac:chgData name="Jostan Brown" userId="6eee121377e9c913" providerId="LiveId" clId="{FF3F7475-74EA-42AA-883E-4089C7D04BFA}" dt="2024-08-12T21:08:18.157" v="169" actId="1037"/>
          <ac:spMkLst>
            <pc:docMk/>
            <pc:sldMk cId="1554988257" sldId="256"/>
            <ac:spMk id="9" creationId="{64569F97-C444-D4FA-B82D-645FCE82C369}"/>
          </ac:spMkLst>
        </pc:spChg>
        <pc:spChg chg="mod">
          <ac:chgData name="Jostan Brown" userId="6eee121377e9c913" providerId="LiveId" clId="{FF3F7475-74EA-42AA-883E-4089C7D04BFA}" dt="2024-08-12T21:09:01.916" v="188" actId="1076"/>
          <ac:spMkLst>
            <pc:docMk/>
            <pc:sldMk cId="1554988257" sldId="256"/>
            <ac:spMk id="10" creationId="{AD41BA4B-DF7B-D431-0CBD-9E696706D0BB}"/>
          </ac:spMkLst>
        </pc:spChg>
        <pc:grpChg chg="del">
          <ac:chgData name="Jostan Brown" userId="6eee121377e9c913" providerId="LiveId" clId="{FF3F7475-74EA-42AA-883E-4089C7D04BFA}" dt="2024-08-12T20:46:28.684" v="29" actId="478"/>
          <ac:grpSpMkLst>
            <pc:docMk/>
            <pc:sldMk cId="1554988257" sldId="256"/>
            <ac:grpSpMk id="18" creationId="{0D160E50-4EA8-9D06-830D-ED8F9BD53953}"/>
          </ac:grpSpMkLst>
        </pc:grpChg>
        <pc:picChg chg="add del mod modCrop">
          <ac:chgData name="Jostan Brown" userId="6eee121377e9c913" providerId="LiveId" clId="{FF3F7475-74EA-42AA-883E-4089C7D04BFA}" dt="2024-08-12T21:12:49.310" v="200" actId="478"/>
          <ac:picMkLst>
            <pc:docMk/>
            <pc:sldMk cId="1554988257" sldId="256"/>
            <ac:picMk id="3" creationId="{1F35B061-C17B-9F4F-C8F2-13CE1E70BFE6}"/>
          </ac:picMkLst>
        </pc:picChg>
        <pc:picChg chg="add mod modCrop">
          <ac:chgData name="Jostan Brown" userId="6eee121377e9c913" providerId="LiveId" clId="{FF3F7475-74EA-42AA-883E-4089C7D04BFA}" dt="2024-08-12T21:13:37.727" v="233" actId="1036"/>
          <ac:picMkLst>
            <pc:docMk/>
            <pc:sldMk cId="1554988257" sldId="256"/>
            <ac:picMk id="4" creationId="{2B23008B-2EF9-9AE6-5923-181CDCB2E26A}"/>
          </ac:picMkLst>
        </pc:picChg>
        <pc:picChg chg="add del mod">
          <ac:chgData name="Jostan Brown" userId="6eee121377e9c913" providerId="LiveId" clId="{FF3F7475-74EA-42AA-883E-4089C7D04BFA}" dt="2024-08-12T21:06:31.211" v="75" actId="478"/>
          <ac:picMkLst>
            <pc:docMk/>
            <pc:sldMk cId="1554988257" sldId="256"/>
            <ac:picMk id="5" creationId="{F42E18A7-D9BE-2800-4F83-64DD26BE6BE4}"/>
          </ac:picMkLst>
        </pc:picChg>
        <pc:picChg chg="del">
          <ac:chgData name="Jostan Brown" userId="6eee121377e9c913" providerId="LiveId" clId="{FF3F7475-74EA-42AA-883E-4089C7D04BFA}" dt="2024-08-12T20:44:02.133" v="8" actId="478"/>
          <ac:picMkLst>
            <pc:docMk/>
            <pc:sldMk cId="1554988257" sldId="256"/>
            <ac:picMk id="5" creationId="{F886347F-210B-169C-0C82-ADCD2439D470}"/>
          </ac:picMkLst>
        </pc:picChg>
        <pc:picChg chg="add del mod">
          <ac:chgData name="Jostan Brown" userId="6eee121377e9c913" providerId="LiveId" clId="{FF3F7475-74EA-42AA-883E-4089C7D04BFA}" dt="2024-08-12T21:07:13.914" v="80" actId="478"/>
          <ac:picMkLst>
            <pc:docMk/>
            <pc:sldMk cId="1554988257" sldId="256"/>
            <ac:picMk id="7" creationId="{4D867FAB-9E5E-D91F-0245-0B422840B32E}"/>
          </ac:picMkLst>
        </pc:picChg>
        <pc:picChg chg="del">
          <ac:chgData name="Jostan Brown" userId="6eee121377e9c913" providerId="LiveId" clId="{FF3F7475-74EA-42AA-883E-4089C7D04BFA}" dt="2024-08-12T20:44:02.685" v="9" actId="478"/>
          <ac:picMkLst>
            <pc:docMk/>
            <pc:sldMk cId="1554988257" sldId="256"/>
            <ac:picMk id="8" creationId="{3C9E18BA-498C-835E-1631-1E8E28E8A2A9}"/>
          </ac:picMkLst>
        </pc:picChg>
        <pc:picChg chg="add del mod">
          <ac:chgData name="Jostan Brown" userId="6eee121377e9c913" providerId="LiveId" clId="{FF3F7475-74EA-42AA-883E-4089C7D04BFA}" dt="2024-08-12T20:50:49.590" v="36" actId="478"/>
          <ac:picMkLst>
            <pc:docMk/>
            <pc:sldMk cId="1554988257" sldId="256"/>
            <ac:picMk id="11" creationId="{0FB8356F-5CC9-B81D-7310-05F0158D0029}"/>
          </ac:picMkLst>
        </pc:picChg>
        <pc:picChg chg="add mod modCrop">
          <ac:chgData name="Jostan Brown" userId="6eee121377e9c913" providerId="LiveId" clId="{FF3F7475-74EA-42AA-883E-4089C7D04BFA}" dt="2024-08-12T21:13:27.553" v="227" actId="1037"/>
          <ac:picMkLst>
            <pc:docMk/>
            <pc:sldMk cId="1554988257" sldId="256"/>
            <ac:picMk id="13" creationId="{66C14B2B-31BD-2637-8C45-4744AE1684A7}"/>
          </ac:picMkLst>
        </pc:picChg>
        <pc:picChg chg="add mod ord">
          <ac:chgData name="Jostan Brown" userId="6eee121377e9c913" providerId="LiveId" clId="{FF3F7475-74EA-42AA-883E-4089C7D04BFA}" dt="2024-08-12T21:07:26.065" v="83" actId="14100"/>
          <ac:picMkLst>
            <pc:docMk/>
            <pc:sldMk cId="1554988257" sldId="256"/>
            <ac:picMk id="14" creationId="{91F94C10-CBE8-B226-1E86-772F865C6EDF}"/>
          </ac:picMkLst>
        </pc:picChg>
        <pc:cxnChg chg="mod">
          <ac:chgData name="Jostan Brown" userId="6eee121377e9c913" providerId="LiveId" clId="{FF3F7475-74EA-42AA-883E-4089C7D04BFA}" dt="2024-08-12T21:09:08.694" v="190" actId="692"/>
          <ac:cxnSpMkLst>
            <pc:docMk/>
            <pc:sldMk cId="1554988257" sldId="256"/>
            <ac:cxnSpMk id="12" creationId="{08E24170-E3BC-B909-22A5-7D86D3A6FA63}"/>
          </ac:cxnSpMkLst>
        </pc:cxnChg>
      </pc:sldChg>
      <pc:sldChg chg="add del ord">
        <pc:chgData name="Jostan Brown" userId="6eee121377e9c913" providerId="LiveId" clId="{FF3F7475-74EA-42AA-883E-4089C7D04BFA}" dt="2024-08-12T21:14:54.413" v="234" actId="47"/>
        <pc:sldMkLst>
          <pc:docMk/>
          <pc:sldMk cId="19003782" sldId="257"/>
        </pc:sldMkLst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244726"/>
            <a:ext cx="17830800" cy="4775200"/>
          </a:xfrm>
        </p:spPr>
        <p:txBody>
          <a:bodyPr anchor="b"/>
          <a:lstStyle>
            <a:lvl1pPr algn="ctr">
              <a:defRPr sz="11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7204076"/>
            <a:ext cx="17830800" cy="3311524"/>
          </a:xfrm>
        </p:spPr>
        <p:txBody>
          <a:bodyPr/>
          <a:lstStyle>
            <a:lvl1pPr marL="0" indent="0" algn="ctr">
              <a:buNone/>
              <a:defRPr sz="4680"/>
            </a:lvl1pPr>
            <a:lvl2pPr marL="891540" indent="0" algn="ctr">
              <a:buNone/>
              <a:defRPr sz="3900"/>
            </a:lvl2pPr>
            <a:lvl3pPr marL="1783080" indent="0" algn="ctr">
              <a:buNone/>
              <a:defRPr sz="3510"/>
            </a:lvl3pPr>
            <a:lvl4pPr marL="2674620" indent="0" algn="ctr">
              <a:buNone/>
              <a:defRPr sz="3120"/>
            </a:lvl4pPr>
            <a:lvl5pPr marL="3566160" indent="0" algn="ctr">
              <a:buNone/>
              <a:defRPr sz="3120"/>
            </a:lvl5pPr>
            <a:lvl6pPr marL="4457700" indent="0" algn="ctr">
              <a:buNone/>
              <a:defRPr sz="3120"/>
            </a:lvl6pPr>
            <a:lvl7pPr marL="5349240" indent="0" algn="ctr">
              <a:buNone/>
              <a:defRPr sz="3120"/>
            </a:lvl7pPr>
            <a:lvl8pPr marL="6240780" indent="0" algn="ctr">
              <a:buNone/>
              <a:defRPr sz="3120"/>
            </a:lvl8pPr>
            <a:lvl9pPr marL="7132320" indent="0" algn="ctr">
              <a:buNone/>
              <a:defRPr sz="3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078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6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13555" y="730250"/>
            <a:ext cx="5126355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4490" y="730250"/>
            <a:ext cx="15081885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71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56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108" y="3419477"/>
            <a:ext cx="20505420" cy="5705474"/>
          </a:xfrm>
        </p:spPr>
        <p:txBody>
          <a:bodyPr anchor="b"/>
          <a:lstStyle>
            <a:lvl1pPr>
              <a:defRPr sz="11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2108" y="9178927"/>
            <a:ext cx="20505420" cy="3000374"/>
          </a:xfrm>
        </p:spPr>
        <p:txBody>
          <a:bodyPr/>
          <a:lstStyle>
            <a:lvl1pPr marL="0" indent="0">
              <a:buNone/>
              <a:defRPr sz="4680">
                <a:solidFill>
                  <a:schemeClr val="tx1">
                    <a:tint val="82000"/>
                  </a:schemeClr>
                </a:solidFill>
              </a:defRPr>
            </a:lvl1pPr>
            <a:lvl2pPr marL="891540" indent="0">
              <a:buNone/>
              <a:defRPr sz="3900">
                <a:solidFill>
                  <a:schemeClr val="tx1">
                    <a:tint val="82000"/>
                  </a:schemeClr>
                </a:solidFill>
              </a:defRPr>
            </a:lvl2pPr>
            <a:lvl3pPr marL="1783080" indent="0">
              <a:buNone/>
              <a:defRPr sz="3510">
                <a:solidFill>
                  <a:schemeClr val="tx1">
                    <a:tint val="82000"/>
                  </a:schemeClr>
                </a:solidFill>
              </a:defRPr>
            </a:lvl3pPr>
            <a:lvl4pPr marL="267462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4pPr>
            <a:lvl5pPr marL="356616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5pPr>
            <a:lvl6pPr marL="445770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6pPr>
            <a:lvl7pPr marL="534924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7pPr>
            <a:lvl8pPr marL="624078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8pPr>
            <a:lvl9pPr marL="7132320" indent="0">
              <a:buNone/>
              <a:defRPr sz="31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51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4490" y="3651250"/>
            <a:ext cx="1010412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35790" y="3651250"/>
            <a:ext cx="1010412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911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7" y="730251"/>
            <a:ext cx="20505420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587" y="3362326"/>
            <a:ext cx="10057685" cy="1647824"/>
          </a:xfrm>
        </p:spPr>
        <p:txBody>
          <a:bodyPr anchor="b"/>
          <a:lstStyle>
            <a:lvl1pPr marL="0" indent="0">
              <a:buNone/>
              <a:defRPr sz="4680" b="1"/>
            </a:lvl1pPr>
            <a:lvl2pPr marL="891540" indent="0">
              <a:buNone/>
              <a:defRPr sz="3900" b="1"/>
            </a:lvl2pPr>
            <a:lvl3pPr marL="1783080" indent="0">
              <a:buNone/>
              <a:defRPr sz="3510" b="1"/>
            </a:lvl3pPr>
            <a:lvl4pPr marL="2674620" indent="0">
              <a:buNone/>
              <a:defRPr sz="3120" b="1"/>
            </a:lvl4pPr>
            <a:lvl5pPr marL="3566160" indent="0">
              <a:buNone/>
              <a:defRPr sz="3120" b="1"/>
            </a:lvl5pPr>
            <a:lvl6pPr marL="4457700" indent="0">
              <a:buNone/>
              <a:defRPr sz="3120" b="1"/>
            </a:lvl6pPr>
            <a:lvl7pPr marL="5349240" indent="0">
              <a:buNone/>
              <a:defRPr sz="3120" b="1"/>
            </a:lvl7pPr>
            <a:lvl8pPr marL="6240780" indent="0">
              <a:buNone/>
              <a:defRPr sz="3120" b="1"/>
            </a:lvl8pPr>
            <a:lvl9pPr marL="7132320" indent="0">
              <a:buNone/>
              <a:defRPr sz="3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7587" y="5010150"/>
            <a:ext cx="10057685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35790" y="3362326"/>
            <a:ext cx="10107217" cy="1647824"/>
          </a:xfrm>
        </p:spPr>
        <p:txBody>
          <a:bodyPr anchor="b"/>
          <a:lstStyle>
            <a:lvl1pPr marL="0" indent="0">
              <a:buNone/>
              <a:defRPr sz="4680" b="1"/>
            </a:lvl1pPr>
            <a:lvl2pPr marL="891540" indent="0">
              <a:buNone/>
              <a:defRPr sz="3900" b="1"/>
            </a:lvl2pPr>
            <a:lvl3pPr marL="1783080" indent="0">
              <a:buNone/>
              <a:defRPr sz="3510" b="1"/>
            </a:lvl3pPr>
            <a:lvl4pPr marL="2674620" indent="0">
              <a:buNone/>
              <a:defRPr sz="3120" b="1"/>
            </a:lvl4pPr>
            <a:lvl5pPr marL="3566160" indent="0">
              <a:buNone/>
              <a:defRPr sz="3120" b="1"/>
            </a:lvl5pPr>
            <a:lvl6pPr marL="4457700" indent="0">
              <a:buNone/>
              <a:defRPr sz="3120" b="1"/>
            </a:lvl6pPr>
            <a:lvl7pPr marL="5349240" indent="0">
              <a:buNone/>
              <a:defRPr sz="3120" b="1"/>
            </a:lvl7pPr>
            <a:lvl8pPr marL="6240780" indent="0">
              <a:buNone/>
              <a:defRPr sz="3120" b="1"/>
            </a:lvl8pPr>
            <a:lvl9pPr marL="7132320" indent="0">
              <a:buNone/>
              <a:defRPr sz="3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35790" y="5010150"/>
            <a:ext cx="101072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73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94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779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8" y="914400"/>
            <a:ext cx="7667862" cy="3200400"/>
          </a:xfrm>
        </p:spPr>
        <p:txBody>
          <a:bodyPr anchor="b"/>
          <a:lstStyle>
            <a:lvl1pPr>
              <a:defRPr sz="6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07217" y="1974851"/>
            <a:ext cx="12035790" cy="9747250"/>
          </a:xfrm>
        </p:spPr>
        <p:txBody>
          <a:bodyPr/>
          <a:lstStyle>
            <a:lvl1pPr>
              <a:defRPr sz="6240"/>
            </a:lvl1pPr>
            <a:lvl2pPr>
              <a:defRPr sz="5460"/>
            </a:lvl2pPr>
            <a:lvl3pPr>
              <a:defRPr sz="468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8" y="4114800"/>
            <a:ext cx="7667862" cy="7623176"/>
          </a:xfrm>
        </p:spPr>
        <p:txBody>
          <a:bodyPr/>
          <a:lstStyle>
            <a:lvl1pPr marL="0" indent="0">
              <a:buNone/>
              <a:defRPr sz="3120"/>
            </a:lvl1pPr>
            <a:lvl2pPr marL="891540" indent="0">
              <a:buNone/>
              <a:defRPr sz="2730"/>
            </a:lvl2pPr>
            <a:lvl3pPr marL="1783080" indent="0">
              <a:buNone/>
              <a:defRPr sz="2340"/>
            </a:lvl3pPr>
            <a:lvl4pPr marL="2674620" indent="0">
              <a:buNone/>
              <a:defRPr sz="1950"/>
            </a:lvl4pPr>
            <a:lvl5pPr marL="3566160" indent="0">
              <a:buNone/>
              <a:defRPr sz="1950"/>
            </a:lvl5pPr>
            <a:lvl6pPr marL="4457700" indent="0">
              <a:buNone/>
              <a:defRPr sz="1950"/>
            </a:lvl6pPr>
            <a:lvl7pPr marL="5349240" indent="0">
              <a:buNone/>
              <a:defRPr sz="1950"/>
            </a:lvl7pPr>
            <a:lvl8pPr marL="6240780" indent="0">
              <a:buNone/>
              <a:defRPr sz="1950"/>
            </a:lvl8pPr>
            <a:lvl9pPr marL="7132320" indent="0">
              <a:buNone/>
              <a:defRPr sz="19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97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8" y="914400"/>
            <a:ext cx="7667862" cy="3200400"/>
          </a:xfrm>
        </p:spPr>
        <p:txBody>
          <a:bodyPr anchor="b"/>
          <a:lstStyle>
            <a:lvl1pPr>
              <a:defRPr sz="6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07217" y="1974851"/>
            <a:ext cx="12035790" cy="9747250"/>
          </a:xfrm>
        </p:spPr>
        <p:txBody>
          <a:bodyPr anchor="t"/>
          <a:lstStyle>
            <a:lvl1pPr marL="0" indent="0">
              <a:buNone/>
              <a:defRPr sz="6240"/>
            </a:lvl1pPr>
            <a:lvl2pPr marL="891540" indent="0">
              <a:buNone/>
              <a:defRPr sz="5460"/>
            </a:lvl2pPr>
            <a:lvl3pPr marL="1783080" indent="0">
              <a:buNone/>
              <a:defRPr sz="4680"/>
            </a:lvl3pPr>
            <a:lvl4pPr marL="2674620" indent="0">
              <a:buNone/>
              <a:defRPr sz="3900"/>
            </a:lvl4pPr>
            <a:lvl5pPr marL="3566160" indent="0">
              <a:buNone/>
              <a:defRPr sz="3900"/>
            </a:lvl5pPr>
            <a:lvl6pPr marL="4457700" indent="0">
              <a:buNone/>
              <a:defRPr sz="3900"/>
            </a:lvl6pPr>
            <a:lvl7pPr marL="5349240" indent="0">
              <a:buNone/>
              <a:defRPr sz="3900"/>
            </a:lvl7pPr>
            <a:lvl8pPr marL="6240780" indent="0">
              <a:buNone/>
              <a:defRPr sz="3900"/>
            </a:lvl8pPr>
            <a:lvl9pPr marL="7132320" indent="0">
              <a:buNone/>
              <a:defRPr sz="39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8" y="4114800"/>
            <a:ext cx="7667862" cy="7623176"/>
          </a:xfrm>
        </p:spPr>
        <p:txBody>
          <a:bodyPr/>
          <a:lstStyle>
            <a:lvl1pPr marL="0" indent="0">
              <a:buNone/>
              <a:defRPr sz="3120"/>
            </a:lvl1pPr>
            <a:lvl2pPr marL="891540" indent="0">
              <a:buNone/>
              <a:defRPr sz="2730"/>
            </a:lvl2pPr>
            <a:lvl3pPr marL="1783080" indent="0">
              <a:buNone/>
              <a:defRPr sz="2340"/>
            </a:lvl3pPr>
            <a:lvl4pPr marL="2674620" indent="0">
              <a:buNone/>
              <a:defRPr sz="1950"/>
            </a:lvl4pPr>
            <a:lvl5pPr marL="3566160" indent="0">
              <a:buNone/>
              <a:defRPr sz="1950"/>
            </a:lvl5pPr>
            <a:lvl6pPr marL="4457700" indent="0">
              <a:buNone/>
              <a:defRPr sz="1950"/>
            </a:lvl6pPr>
            <a:lvl7pPr marL="5349240" indent="0">
              <a:buNone/>
              <a:defRPr sz="1950"/>
            </a:lvl7pPr>
            <a:lvl8pPr marL="6240780" indent="0">
              <a:buNone/>
              <a:defRPr sz="1950"/>
            </a:lvl8pPr>
            <a:lvl9pPr marL="7132320" indent="0">
              <a:buNone/>
              <a:defRPr sz="19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3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4490" y="730251"/>
            <a:ext cx="2050542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4490" y="3651250"/>
            <a:ext cx="2050542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4490" y="12712701"/>
            <a:ext cx="534924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0229E5-87DB-477F-B4D2-A993277EBC57}" type="datetimeFigureOut">
              <a:rPr lang="en-US" smtClean="0"/>
              <a:t>8/12/2024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75270" y="12712701"/>
            <a:ext cx="802386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790670" y="12712701"/>
            <a:ext cx="534924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65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783080" rtl="0" eaLnBrk="1" latinLnBrk="0" hangingPunct="1">
        <a:lnSpc>
          <a:spcPct val="90000"/>
        </a:lnSpc>
        <a:spcBef>
          <a:spcPct val="0"/>
        </a:spcBef>
        <a:buNone/>
        <a:defRPr sz="85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5770" indent="-445770" algn="l" defTabSz="178308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5460" kern="1200">
          <a:solidFill>
            <a:schemeClr val="tx1"/>
          </a:solidFill>
          <a:latin typeface="+mn-lt"/>
          <a:ea typeface="+mn-ea"/>
          <a:cs typeface="+mn-cs"/>
        </a:defRPr>
      </a:lvl1pPr>
      <a:lvl2pPr marL="133731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4680" kern="1200">
          <a:solidFill>
            <a:schemeClr val="tx1"/>
          </a:solidFill>
          <a:latin typeface="+mn-lt"/>
          <a:ea typeface="+mn-ea"/>
          <a:cs typeface="+mn-cs"/>
        </a:defRPr>
      </a:lvl2pPr>
      <a:lvl3pPr marL="222885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3pPr>
      <a:lvl4pPr marL="312039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4pPr>
      <a:lvl5pPr marL="401193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5pPr>
      <a:lvl6pPr marL="490347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6pPr>
      <a:lvl7pPr marL="579501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7pPr>
      <a:lvl8pPr marL="668655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8pPr>
      <a:lvl9pPr marL="7578090" indent="-445770" algn="l" defTabSz="1783080" rtl="0" eaLnBrk="1" latinLnBrk="0" hangingPunct="1">
        <a:lnSpc>
          <a:spcPct val="90000"/>
        </a:lnSpc>
        <a:spcBef>
          <a:spcPts val="975"/>
        </a:spcBef>
        <a:buFont typeface="Arial" panose="020B0604020202020204" pitchFamily="34" charset="0"/>
        <a:buChar char="•"/>
        <a:defRPr sz="35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2pPr>
      <a:lvl3pPr marL="178308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3pPr>
      <a:lvl4pPr marL="267462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4pPr>
      <a:lvl5pPr marL="356616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5pPr>
      <a:lvl6pPr marL="445770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7pPr>
      <a:lvl8pPr marL="624078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8pPr>
      <a:lvl9pPr marL="7132320" algn="l" defTabSz="1783080" rtl="0" eaLnBrk="1" latinLnBrk="0" hangingPunct="1">
        <a:defRPr sz="35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1F94C10-CBE8-B226-1E86-772F865C6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0452" y="406400"/>
            <a:ext cx="18400615" cy="99084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4569F97-C444-D4FA-B82D-645FCE82C369}"/>
              </a:ext>
            </a:extLst>
          </p:cNvPr>
          <p:cNvSpPr/>
          <p:nvPr/>
        </p:nvSpPr>
        <p:spPr>
          <a:xfrm rot="-60000">
            <a:off x="15706429" y="3813157"/>
            <a:ext cx="290119" cy="4761407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1BA4B-DF7B-D431-0CBD-9E696706D0BB}"/>
              </a:ext>
            </a:extLst>
          </p:cNvPr>
          <p:cNvSpPr txBox="1"/>
          <p:nvPr/>
        </p:nvSpPr>
        <p:spPr>
          <a:xfrm>
            <a:off x="16361317" y="4573892"/>
            <a:ext cx="2682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Test Bushes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8E24170-E3BC-B909-22A5-7D86D3A6FA63}"/>
              </a:ext>
            </a:extLst>
          </p:cNvPr>
          <p:cNvCxnSpPr>
            <a:cxnSpLocks/>
          </p:cNvCxnSpPr>
          <p:nvPr/>
        </p:nvCxnSpPr>
        <p:spPr>
          <a:xfrm flipH="1">
            <a:off x="15856123" y="4897058"/>
            <a:ext cx="570122" cy="30216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aph of lines with text&#10;&#10;Description automatically generated with medium confidence">
            <a:extLst>
              <a:ext uri="{FF2B5EF4-FFF2-40B4-BE49-F238E27FC236}">
                <a16:creationId xmlns:a16="http://schemas.microsoft.com/office/drawing/2014/main" id="{2B23008B-2EF9-9AE6-5923-181CDCB2E2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35" t="44697" r="12908" b="43745"/>
          <a:stretch/>
        </p:blipFill>
        <p:spPr>
          <a:xfrm>
            <a:off x="4477485" y="10481632"/>
            <a:ext cx="3721861" cy="1848151"/>
          </a:xfrm>
          <a:prstGeom prst="rect">
            <a:avLst/>
          </a:prstGeom>
        </p:spPr>
      </p:pic>
      <p:pic>
        <p:nvPicPr>
          <p:cNvPr id="13" name="Picture 12" descr="A graph of lines with text&#10;&#10;Description automatically generated with medium confidence">
            <a:extLst>
              <a:ext uri="{FF2B5EF4-FFF2-40B4-BE49-F238E27FC236}">
                <a16:creationId xmlns:a16="http://schemas.microsoft.com/office/drawing/2014/main" id="{66C14B2B-31BD-2637-8C45-4744AE1684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474" t="10848" r="39733" b="4339"/>
          <a:stretch/>
        </p:blipFill>
        <p:spPr>
          <a:xfrm>
            <a:off x="707490" y="217033"/>
            <a:ext cx="3721861" cy="1325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8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2</Words>
  <Application>Microsoft Office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Jostan Brown</dc:creator>
  <cp:lastModifiedBy>Jostan Brown</cp:lastModifiedBy>
  <cp:revision>1</cp:revision>
  <dcterms:created xsi:type="dcterms:W3CDTF">2024-06-17T20:51:03Z</dcterms:created>
  <dcterms:modified xsi:type="dcterms:W3CDTF">2024-08-12T21:15:05Z</dcterms:modified>
</cp:coreProperties>
</file>

<file path=docProps/thumbnail.jpeg>
</file>